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8226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5943600" cy="2560320"/>
          </a:xfrm>
          <a:prstGeom prst="rect">
            <a:avLst/>
          </a:prstGeom>
          <a:solidFill>
            <a:srgbClr val="001F2E">
              <a:alpha val="8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5669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SIEM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5669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Information and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Management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46405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Joao Pedro Muller Pereira</a:t>
            </a:r>
            <a:br>
              <a:rPr lang="en-US" sz="1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2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MIT207-26W-001</a:t>
            </a:r>
            <a:endParaRPr lang="en-US" sz="12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1234440"/>
            <a:ext cx="2468880" cy="24688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61B22"/>
          </a:solidFill>
          <a:ln w="12700">
            <a:solidFill>
              <a:srgbClr val="161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Me &amp; Experience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experience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078992"/>
            <a:ext cx="5029200" cy="352044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188720"/>
            <a:ext cx="466344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ISH Tecnologia – Brazil</a:t>
            </a:r>
            <a:endParaRPr lang="en-US" sz="1400" dirty="0"/>
          </a:p>
          <a:p>
            <a:pPr marL="0" indent="0">
              <a:buNone/>
            </a:pPr>
            <a:r>
              <a:rPr lang="en-US" sz="1200" i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Technician | SIEM Engineering Team</a:t>
            </a:r>
            <a:endParaRPr lang="en-US" sz="14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>
              <a:buNone/>
            </a:pPr>
            <a:r>
              <a:rPr lang="en-US" sz="13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SOC operations &amp; engineering support</a:t>
            </a:r>
            <a:endParaRPr lang="en-US" sz="1400" dirty="0"/>
          </a:p>
          <a:p>
            <a:pPr marL="0" indent="0">
              <a:buNone/>
            </a:pPr>
            <a:r>
              <a:rPr lang="en-US" sz="13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SIEM/SOAR implementation &amp; configuration</a:t>
            </a:r>
            <a:endParaRPr lang="en-US" sz="1400" dirty="0"/>
          </a:p>
          <a:p>
            <a:pPr marL="0" indent="0">
              <a:buNone/>
            </a:pPr>
            <a:r>
              <a:rPr lang="en-US" sz="13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SIEM maintenance and tuning</a:t>
            </a:r>
            <a:endParaRPr lang="en-US" sz="1400" dirty="0"/>
          </a:p>
          <a:p>
            <a:pPr marL="0" indent="0">
              <a:buNone/>
            </a:pPr>
            <a:r>
              <a:rPr lang="en-US" sz="13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Linux &amp; Windows troubleshooting</a:t>
            </a:r>
            <a:endParaRPr lang="en-US" sz="1400" dirty="0"/>
          </a:p>
          <a:p>
            <a:pPr marL="0" indent="0">
              <a:buNone/>
            </a:pPr>
            <a:r>
              <a:rPr lang="en-US" sz="13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Log parser creation with RegEx / RSA Log Parser</a:t>
            </a:r>
            <a:endParaRPr lang="en-US" sz="14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1188720"/>
            <a:ext cx="502920" cy="5029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577840" y="1874520"/>
            <a:ext cx="3246120" cy="11430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0" y="2039112"/>
            <a:ext cx="347472" cy="34747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080760" y="198424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SIEM Platforms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6080760" y="2258568"/>
            <a:ext cx="2651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NetWitness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Securonix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5577840" y="3246120"/>
            <a:ext cx="3246120" cy="11430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9280" y="3410712"/>
            <a:ext cx="347472" cy="34747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080760" y="335584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Parser Creation</a:t>
            </a:r>
            <a:endParaRPr lang="en-US" sz="1100" dirty="0"/>
          </a:p>
        </p:txBody>
      </p:sp>
      <p:sp>
        <p:nvSpPr>
          <p:cNvPr id="16" name="Text 11"/>
          <p:cNvSpPr/>
          <p:nvPr/>
        </p:nvSpPr>
        <p:spPr>
          <a:xfrm>
            <a:off x="6080760" y="3630168"/>
            <a:ext cx="2651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RegEx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RSA Log Parser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61B22"/>
          </a:solidFill>
          <a:ln w="12700">
            <a:solidFill>
              <a:srgbClr val="161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SIEM?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850392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09728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of SIEM as a security control room. It collects logs (activity records) from every device in a company and watches for anything suspicious, all in one place.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0040" y="2423160"/>
            <a:ext cx="2743200" cy="22860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0" y="2542032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29768" y="3063240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Collection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9768" y="3456432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Gathers activity records from firewalls, computers, servers, and apps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3264408" y="2423160"/>
            <a:ext cx="2743200" cy="22860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7408" y="2542032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374136" y="3063240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Correlation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3374136" y="3456432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50" dirty="0">
                <a:solidFill>
                  <a:schemeClr val="bg2">
                    <a:lumMod val="90000"/>
                  </a:schemeClr>
                </a:solidFill>
              </a:rPr>
              <a:t>Cross-references events from multiple sources using predefined rules to identify patterns that indicate a security threat</a:t>
            </a:r>
            <a:endParaRPr lang="en-US" sz="1150" dirty="0">
              <a:solidFill>
                <a:schemeClr val="bg2">
                  <a:lumMod val="90000"/>
                </a:schemeClr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5" name="Shape 11"/>
          <p:cNvSpPr/>
          <p:nvPr/>
        </p:nvSpPr>
        <p:spPr>
          <a:xfrm>
            <a:off x="6208776" y="2423160"/>
            <a:ext cx="2743200" cy="22860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1776" y="2542032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318504" y="3063240"/>
            <a:ext cx="25237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Alerting &amp; Response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318504" y="3456432"/>
            <a:ext cx="252374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alerts to the security team and can trigger automatic actions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61B22"/>
          </a:solidFill>
          <a:ln w="12700">
            <a:solidFill>
              <a:srgbClr val="161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Benefits of SIEM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2788920" cy="1627632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1325880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96112" y="1280160"/>
            <a:ext cx="2057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Detection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84048" y="1691640"/>
            <a:ext cx="25786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dirty="0">
                <a:solidFill>
                  <a:schemeClr val="bg2">
                    <a:lumMod val="90000"/>
                  </a:schemeClr>
                </a:solidFill>
              </a:rPr>
              <a:t>Detects malicious activity in real time by continuously analyzing incoming events against known attack signatures and behavioral baselines</a:t>
            </a:r>
          </a:p>
        </p:txBody>
      </p:sp>
      <p:sp>
        <p:nvSpPr>
          <p:cNvPr id="9" name="Shape 6"/>
          <p:cNvSpPr/>
          <p:nvPr/>
        </p:nvSpPr>
        <p:spPr>
          <a:xfrm>
            <a:off x="3227832" y="1097280"/>
            <a:ext cx="2788920" cy="1627632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2424" y="1325880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849624" y="1280160"/>
            <a:ext cx="2057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Reporting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3337560" y="1691640"/>
            <a:ext cx="25786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Automatically generates reports to prove your company follows security rules (PCI-DSS, HIPAA, etc.)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6181344" y="1097280"/>
            <a:ext cx="2788920" cy="1627632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5936" y="1325880"/>
            <a:ext cx="384048" cy="38404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803136" y="1280160"/>
            <a:ext cx="2057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Investigation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6291072" y="1691640"/>
            <a:ext cx="25786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through past logs to figure out what happened, when, and how like rewinding security footage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274320" y="2926080"/>
            <a:ext cx="2788920" cy="1627632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912" y="3154680"/>
            <a:ext cx="384048" cy="38404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896112" y="3108960"/>
            <a:ext cx="2057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Place for Everything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384048" y="3520440"/>
            <a:ext cx="25786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checking 10 different tools, you see all security activity in a single dashboard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3227832" y="2926080"/>
            <a:ext cx="2788920" cy="1627632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2424" y="3154680"/>
            <a:ext cx="384048" cy="38404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849624" y="3108960"/>
            <a:ext cx="2057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Response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3337560" y="3520440"/>
            <a:ext cx="25786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Alerts the team immediately when something looks wrong = less time to detect, less damage done</a:t>
            </a:r>
            <a:endParaRPr lang="en-US" sz="1100" dirty="0"/>
          </a:p>
        </p:txBody>
      </p:sp>
      <p:sp>
        <p:nvSpPr>
          <p:cNvPr id="25" name="Shape 18"/>
          <p:cNvSpPr/>
          <p:nvPr/>
        </p:nvSpPr>
        <p:spPr>
          <a:xfrm>
            <a:off x="6181344" y="2926080"/>
            <a:ext cx="2788920" cy="1627632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5936" y="3154680"/>
            <a:ext cx="384048" cy="384048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803136" y="3108960"/>
            <a:ext cx="2057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Insider Threat Detection</a:t>
            </a:r>
            <a:endParaRPr lang="en-US" sz="1300" dirty="0"/>
          </a:p>
        </p:txBody>
      </p:sp>
      <p:sp>
        <p:nvSpPr>
          <p:cNvPr id="28" name="Text 20"/>
          <p:cNvSpPr/>
          <p:nvPr/>
        </p:nvSpPr>
        <p:spPr>
          <a:xfrm>
            <a:off x="6291072" y="3520440"/>
            <a:ext cx="25786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Notices when a trusted user starts acting strangely, like downloading files at 3am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61B22"/>
          </a:solidFill>
          <a:ln w="12700">
            <a:solidFill>
              <a:srgbClr val="161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SIEM Works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flow overview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188720"/>
            <a:ext cx="1508760" cy="169164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28600" y="1188720"/>
            <a:ext cx="54864" cy="16916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38328" y="12618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0040" y="1572768"/>
            <a:ext cx="1399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Sources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" y="1956816"/>
            <a:ext cx="1399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Firewalls, antivirus,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servers, apps, cloud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773936" y="2212848"/>
            <a:ext cx="164592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965960" y="1188720"/>
            <a:ext cx="1508760" cy="169164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965960" y="1188720"/>
            <a:ext cx="54864" cy="16916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075688" y="12618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057400" y="1572768"/>
            <a:ext cx="1399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Collection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057400" y="1956816"/>
            <a:ext cx="1399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agents send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to the SIEM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511296" y="2212848"/>
            <a:ext cx="164592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703320" y="1188720"/>
            <a:ext cx="1508760" cy="169164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703320" y="1188720"/>
            <a:ext cx="54864" cy="16916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813048" y="12618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794760" y="1572768"/>
            <a:ext cx="1399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Normalization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794760" y="1956816"/>
            <a:ext cx="1399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logs are cleaned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put in a standard format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248656" y="2212848"/>
            <a:ext cx="164592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440680" y="1188720"/>
            <a:ext cx="1508760" cy="169164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440680" y="1188720"/>
            <a:ext cx="54864" cy="16916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550408" y="12618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532120" y="1572768"/>
            <a:ext cx="1399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Correlation Engine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532120" y="1956816"/>
            <a:ext cx="1399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check if events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known attack patterns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986016" y="2212848"/>
            <a:ext cx="164592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7178040" y="1188720"/>
            <a:ext cx="1508760" cy="169164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178040" y="1188720"/>
            <a:ext cx="54864" cy="16916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287768" y="12618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269480" y="1572768"/>
            <a:ext cx="1399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 &amp; Response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269480" y="1956816"/>
            <a:ext cx="1399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team is notified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takes action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20040" y="306324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step depends on the previous one. If logs aren't collected or formatted correctly, the SIEM can't detect anything. This is why log parsing is so important.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61B22"/>
          </a:solidFill>
          <a:ln w="12700">
            <a:solidFill>
              <a:srgbClr val="161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Start: Using a SIEM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basics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4206240" cy="16002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38912" y="1673352"/>
            <a:ext cx="475488" cy="475488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38912" y="16733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51560" y="134416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Your Log Sources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51560" y="1746504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your devices (firewalls, servers, computers) to send their activity logs to the SIEM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09160" y="1143000"/>
            <a:ext cx="4206240" cy="16002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873752" y="1673352"/>
            <a:ext cx="475488" cy="475488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73752" y="16733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486400" y="134416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Parsers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86400" y="1746504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 the SIEM how to read each log , like a translator for different log formats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2971800"/>
            <a:ext cx="4206240" cy="16002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38912" y="3502152"/>
            <a:ext cx="475488" cy="475488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38912" y="35021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51560" y="317296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Detection Rules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51560" y="3575304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rules like: 'If someone fails to log in 5 times in 2 minutes , raise an alert'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709160" y="2971800"/>
            <a:ext cx="4206240" cy="1600200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873752" y="3502152"/>
            <a:ext cx="475488" cy="475488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73752" y="35021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486400" y="317296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Alerts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86400" y="3575304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an alert fires, dig into the logs, look for the attack timeline, and figure out what happened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61B22"/>
          </a:solidFill>
          <a:ln w="12700">
            <a:solidFill>
              <a:srgbClr val="161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Popular SIEM Platforms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landscape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74320" y="109728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38912" y="11704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Splunk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108960" y="118872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/ SOC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8912" y="148132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of the most popular; searches logs using its own query language (SPL)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09160" y="109728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73752" y="11704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Sentinel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543800" y="118872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Cloud-based (Azure)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873752" y="148132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Lives in the cloud; great if your company already uses Microsoft 365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74320" y="205740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74320" y="205740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38912" y="21305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QRadar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108960" y="214884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38912" y="24414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 for powerful threat detection; used by large security teams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09160" y="205740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09160" y="205740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73752" y="21305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Elastic SIEM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543800" y="214884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option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73752" y="244144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and flexible; popular in smaller companies and developer teams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74320" y="301752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274320" y="301752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38912" y="30906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NetWitness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108960" y="310896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/ MSSP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38912" y="340156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full network traffic + logs for deep investigation — used personally at ISH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301752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709160" y="301752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73752" y="30906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Securonix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543800" y="310896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/ MSSP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73752" y="340156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Cloud-based; focuses on detecting unusual user behavior (UEBA) — used personally at ISH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274320" y="397764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274320" y="397764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38912" y="40507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HARPIA SIEM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3108960" y="406908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Brazilian SOC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38912" y="436168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ISH Tecnologia; designed specifically for Brazilian companies and threats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4709160" y="3977640"/>
            <a:ext cx="4206240" cy="841248"/>
          </a:xfrm>
          <a:prstGeom prst="rect">
            <a:avLst/>
          </a:prstGeom>
          <a:solidFill>
            <a:srgbClr val="161B22"/>
          </a:solidFill>
          <a:ln w="12700">
            <a:solidFill>
              <a:srgbClr val="0077B6"/>
            </a:solidFill>
            <a:prstDash val="solid"/>
          </a:ln>
          <a:effectLst>
            <a:outerShdw blurRad="101600" dist="254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709160" y="3977640"/>
            <a:ext cx="54864" cy="84124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873752" y="40507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 Focus ArcSight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7543800" y="4069080"/>
            <a:ext cx="1261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4873752" y="4361688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of the oldest SIEM tools; still widely used in large organizations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61B22"/>
          </a:solidFill>
          <a:ln w="12700">
            <a:solidFill>
              <a:srgbClr val="161B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932688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04672" y="914400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SIEM = one dashboard to see all security activity across a company</a:t>
            </a:r>
            <a:endParaRPr lang="en-US" sz="14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508760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04672" y="1490472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collects logs from everything: computers, firewalls, servers, apps</a:t>
            </a:r>
            <a:endParaRPr lang="en-US" sz="14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084832"/>
            <a:ext cx="274320" cy="2743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04672" y="2066544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Detection rules tell the SIEM what to look for, like tripwires</a:t>
            </a:r>
            <a:endParaRPr lang="en-US" sz="14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660904"/>
            <a:ext cx="274320" cy="27432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804672" y="2642616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must be formatted correctly first, or the SIEM can't read them (parsers do this)</a:t>
            </a:r>
            <a:endParaRPr lang="en-US" sz="140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236976"/>
            <a:ext cx="274320" cy="274320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804672" y="3218688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an alert fires, analysts investigate to understand what happened</a:t>
            </a:r>
            <a:endParaRPr lang="en-US" sz="1400" dirty="0"/>
          </a:p>
        </p:txBody>
      </p:sp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813048"/>
            <a:ext cx="274320" cy="274320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804672" y="3794760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of the real work is tuning: reducing false alarms and improving detection over time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701</Words>
  <Application>Microsoft Office PowerPoint</Application>
  <PresentationFormat>On-screen Show (16:9)</PresentationFormat>
  <Paragraphs>119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>Joao Pedro Muller Pereira</cp:lastModifiedBy>
  <cp:revision>2</cp:revision>
  <dcterms:created xsi:type="dcterms:W3CDTF">2026-03-29T02:35:02Z</dcterms:created>
  <dcterms:modified xsi:type="dcterms:W3CDTF">2026-03-29T02:46:18Z</dcterms:modified>
</cp:coreProperties>
</file>